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7" r:id="rId4"/>
    <p:sldId id="273" r:id="rId5"/>
    <p:sldId id="275" r:id="rId6"/>
    <p:sldId id="277" r:id="rId7"/>
    <p:sldId id="278" r:id="rId8"/>
    <p:sldId id="280" r:id="rId9"/>
    <p:sldId id="283" r:id="rId10"/>
    <p:sldId id="274" r:id="rId11"/>
    <p:sldId id="282" r:id="rId12"/>
    <p:sldId id="281" r:id="rId13"/>
    <p:sldId id="279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632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4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806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818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189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6961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187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19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174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1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417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5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25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32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63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95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0614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841" y="4077072"/>
            <a:ext cx="6228184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Arctika script" pitchFamily="2" charset="0"/>
              </a:rPr>
              <a:t> организация спортивно-оздоровительных мероприятий с детьми на территории детского сада</a:t>
            </a:r>
            <a:endParaRPr lang="ru-RU" sz="3200" dirty="0">
              <a:latin typeface="Arctika script" pitchFamily="2" charset="0"/>
            </a:endParaRPr>
          </a:p>
        </p:txBody>
      </p:sp>
      <p:pic>
        <p:nvPicPr>
          <p:cNvPr id="4" name="Рисунок 3" descr="D:\ЛОГОТИП\логотип интернет.jpg"/>
          <p:cNvPicPr/>
          <p:nvPr/>
        </p:nvPicPr>
        <p:blipFill>
          <a:blip r:embed="rId2"/>
          <a:stretch/>
        </p:blipFill>
        <p:spPr bwMode="auto">
          <a:xfrm>
            <a:off x="6444208" y="116632"/>
            <a:ext cx="2228706" cy="15920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1081479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/>
              <a:t>Секция спортивных прыжков через резинку с детьми 5-7 лет «Прыжок </a:t>
            </a:r>
            <a:br>
              <a:rPr lang="ru-RU" sz="2800" dirty="0"/>
            </a:br>
            <a:r>
              <a:rPr lang="ru-RU" sz="2800" dirty="0"/>
              <a:t>в здоровое завтра»</a:t>
            </a:r>
          </a:p>
        </p:txBody>
      </p:sp>
    </p:spTree>
    <p:extLst>
      <p:ext uri="{BB962C8B-B14F-4D97-AF65-F5344CB8AC3E}">
        <p14:creationId xmlns:p14="http://schemas.microsoft.com/office/powerpoint/2010/main" val="35662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4355976" cy="245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354" y="3943990"/>
            <a:ext cx="4333630" cy="2437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08720"/>
            <a:ext cx="4355976" cy="245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852936"/>
            <a:ext cx="2547714" cy="3396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0426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95" y="3473642"/>
            <a:ext cx="3024336" cy="1701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AutoShape 2" descr="blob:https://web.telegram.org/a2502d23-2248-4e97-a473-8c936985d7b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blob:https://web.telegram.org/a2502d23-2248-4e97-a473-8c936985d7b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440" y="160337"/>
            <a:ext cx="3250949" cy="3250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6759"/>
            <a:ext cx="2996952" cy="2996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736" y="4209590"/>
            <a:ext cx="2368254" cy="2368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915" y="3945206"/>
            <a:ext cx="2636912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6934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4910"/>
            <a:ext cx="4038600" cy="1524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 зимний период на территории проводится традиционные соревнование «Зарница», народные «масленичные гуляния»</a:t>
            </a:r>
            <a:endParaRPr lang="en-US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79105"/>
            <a:ext cx="3462536" cy="1947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" t="25082" r="18575"/>
          <a:stretch>
            <a:fillRect/>
          </a:stretch>
        </p:blipFill>
        <p:spPr bwMode="auto">
          <a:xfrm>
            <a:off x="6444208" y="4295119"/>
            <a:ext cx="2520280" cy="1911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 descr="Описание: C:\Users\user\Desktop\Новая папка\IMG_10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73" y="254910"/>
            <a:ext cx="2338388" cy="1638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947065"/>
            <a:ext cx="3995936" cy="2247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1506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172"/>
            <a:ext cx="3390528" cy="1907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7" y="2087109"/>
            <a:ext cx="4059943" cy="2283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66" y="263184"/>
            <a:ext cx="3419872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66" y="2914527"/>
            <a:ext cx="3611893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85" y="4557019"/>
            <a:ext cx="2843808" cy="2132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425" y="4745746"/>
            <a:ext cx="2675789" cy="2006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03652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0" y="247337"/>
            <a:ext cx="2171733" cy="16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795" y="247337"/>
            <a:ext cx="2051720" cy="1538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703009"/>
            <a:ext cx="2915816" cy="218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6" t="11373"/>
          <a:stretch/>
        </p:blipFill>
        <p:spPr>
          <a:xfrm>
            <a:off x="605307" y="1972451"/>
            <a:ext cx="2874369" cy="2337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87334"/>
            <a:ext cx="3515883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93"/>
          <a:stretch/>
        </p:blipFill>
        <p:spPr>
          <a:xfrm>
            <a:off x="533400" y="4495800"/>
            <a:ext cx="3707904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412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50" y="22385"/>
            <a:ext cx="8859123" cy="8167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Летнее развлечение «в гостях у </a:t>
            </a:r>
            <a:r>
              <a:rPr lang="ru-RU" sz="2800" dirty="0" err="1" smtClean="0"/>
              <a:t>витаминки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pic>
        <p:nvPicPr>
          <p:cNvPr id="6146" name="Picture 2" descr="C:\Users\User\Desktop\грант 24-25\фото\519076488876142799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64704"/>
            <a:ext cx="590465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1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6393"/>
            <a:ext cx="9144000" cy="974335"/>
          </a:xfrm>
        </p:spPr>
        <p:txBody>
          <a:bodyPr/>
          <a:lstStyle/>
          <a:p>
            <a:pPr algn="ctr"/>
            <a:r>
              <a:rPr lang="ru-RU" dirty="0" smtClean="0"/>
              <a:t>Летнее развлечение «день семьи»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" t="9871" r="1571" b="4998"/>
          <a:stretch/>
        </p:blipFill>
        <p:spPr bwMode="auto">
          <a:xfrm>
            <a:off x="1187624" y="865289"/>
            <a:ext cx="6552728" cy="5813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811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835"/>
            <a:ext cx="4608512" cy="1171709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Традиционное ежегодное Проведение Татарского национального праздника Сабантуй</a:t>
            </a:r>
            <a:endParaRPr lang="en-US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8" y="4005064"/>
            <a:ext cx="3547165" cy="2713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18" y="1196752"/>
            <a:ext cx="4315972" cy="242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404665"/>
            <a:ext cx="4139143" cy="2328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957" y="3967690"/>
            <a:ext cx="4956043" cy="2787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9250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31" y="3645024"/>
            <a:ext cx="3762621" cy="282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9" y="242646"/>
            <a:ext cx="3672408" cy="2754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1" r="8450" b="6809"/>
          <a:stretch/>
        </p:blipFill>
        <p:spPr>
          <a:xfrm>
            <a:off x="4788025" y="188640"/>
            <a:ext cx="3096344" cy="3086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7" descr="Описание: https://edu.tatar.ru/upload/gallery_photo/116087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5"/>
          <a:stretch/>
        </p:blipFill>
        <p:spPr bwMode="auto">
          <a:xfrm>
            <a:off x="4860032" y="3501008"/>
            <a:ext cx="3963026" cy="3106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0959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7"/>
          <a:stretch/>
        </p:blipFill>
        <p:spPr>
          <a:xfrm>
            <a:off x="323528" y="4560568"/>
            <a:ext cx="4315972" cy="1951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70" y="298977"/>
            <a:ext cx="3563888" cy="2004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" t="9118" r="4262" b="-3700"/>
          <a:stretch/>
        </p:blipFill>
        <p:spPr>
          <a:xfrm>
            <a:off x="5216059" y="180898"/>
            <a:ext cx="3744416" cy="2240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0" r="6182" b="10391"/>
          <a:stretch/>
        </p:blipFill>
        <p:spPr>
          <a:xfrm>
            <a:off x="1115616" y="2609366"/>
            <a:ext cx="4289365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3" t="3967" r="25224" b="-3967"/>
          <a:stretch/>
        </p:blipFill>
        <p:spPr>
          <a:xfrm>
            <a:off x="5909625" y="3068960"/>
            <a:ext cx="3039394" cy="3266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65146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47" y="133184"/>
            <a:ext cx="3997506" cy="15240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 летний период на территории сада проводятся еженедельные тематические развлечения </a:t>
            </a:r>
            <a:endParaRPr lang="en-US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002" y="332656"/>
            <a:ext cx="4734985" cy="2663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3"/>
          <a:stretch/>
        </p:blipFill>
        <p:spPr>
          <a:xfrm>
            <a:off x="251520" y="1772816"/>
            <a:ext cx="3779912" cy="1901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97138"/>
            <a:ext cx="4379979" cy="3284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74"/>
          <a:stretch/>
        </p:blipFill>
        <p:spPr>
          <a:xfrm>
            <a:off x="142446" y="3873717"/>
            <a:ext cx="4179358" cy="2768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85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941168"/>
            <a:ext cx="8687623" cy="1524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Спортивное развлечение «спасатели»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8641"/>
            <a:ext cx="2598440" cy="4619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937" y="220542"/>
            <a:ext cx="2816206" cy="4587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39"/>
            <a:ext cx="2598440" cy="4619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7438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74385"/>
            <a:ext cx="6554867" cy="1524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Юные знатоки правил дорожного движения</a:t>
            </a: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59" y="126327"/>
            <a:ext cx="2625756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7"/>
          <a:stretch/>
        </p:blipFill>
        <p:spPr>
          <a:xfrm>
            <a:off x="4502273" y="260648"/>
            <a:ext cx="3275855" cy="2176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258784"/>
            <a:ext cx="3779912" cy="2126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201" y="2607385"/>
            <a:ext cx="25717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152303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1052</TotalTime>
  <Words>78</Words>
  <Application>Microsoft Office PowerPoint</Application>
  <PresentationFormat>Экран (4:3)</PresentationFormat>
  <Paragraphs>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Сектор</vt:lpstr>
      <vt:lpstr> организация спортивно-оздоровительных мероприятий с детьми на территории детского сада</vt:lpstr>
      <vt:lpstr>Летнее развлечение «в гостях у витаминки»</vt:lpstr>
      <vt:lpstr>Летнее развлечение «день семьи»</vt:lpstr>
      <vt:lpstr>Традиционное ежегодное Проведение Татарского национального праздника Сабантуй</vt:lpstr>
      <vt:lpstr>Презентация PowerPoint</vt:lpstr>
      <vt:lpstr>Презентация PowerPoint</vt:lpstr>
      <vt:lpstr>В летний период на территории сада проводятся еженедельные тематические развлечения </vt:lpstr>
      <vt:lpstr>Спортивное развлечение «спасатели»</vt:lpstr>
      <vt:lpstr>Юные знатоки правил дорожного движения</vt:lpstr>
      <vt:lpstr>Презентация PowerPoint</vt:lpstr>
      <vt:lpstr>Презентация PowerPoint</vt:lpstr>
      <vt:lpstr>В зимний период на территории проводится традиционные соревнование «Зарница», народные «масленичные гуляния»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ДОУ 108  «Счастливое детство» «Спортивные тропинки!»</dc:title>
  <dc:creator>Пользователь</dc:creator>
  <cp:lastModifiedBy>Пользователь</cp:lastModifiedBy>
  <cp:revision>48</cp:revision>
  <dcterms:created xsi:type="dcterms:W3CDTF">2025-01-09T11:32:17Z</dcterms:created>
  <dcterms:modified xsi:type="dcterms:W3CDTF">2025-01-22T13:56:14Z</dcterms:modified>
</cp:coreProperties>
</file>